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9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6859-E4FF-4AE4-8E78-557D94321A40}" type="datetime1">
              <a:rPr lang="fr-FR" smtClean="0"/>
              <a:t>09/11/2023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CI3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5052D86-BB90-435B-944F-2BCC2E1E7D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4850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5BD8C1B-EDA3-4EB9-BF49-483DBFA221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222" y="4525346"/>
            <a:ext cx="12234720" cy="2332653"/>
          </a:xfrm>
          <a:prstGeom prst="rect">
            <a:avLst/>
          </a:prstGeom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4FAB8C9B-F2A8-474A-A5D8-FCB83FD35B0E}"/>
              </a:ext>
            </a:extLst>
          </p:cNvPr>
          <p:cNvSpPr txBox="1">
            <a:spLocks/>
          </p:cNvSpPr>
          <p:nvPr userDrawn="1"/>
        </p:nvSpPr>
        <p:spPr>
          <a:xfrm>
            <a:off x="323527" y="1996440"/>
            <a:ext cx="11380793" cy="14325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600" b="1" dirty="0">
                <a:latin typeface="Arial" pitchFamily="34" charset="0"/>
                <a:cs typeface="Arial" pitchFamily="34" charset="0"/>
              </a:rPr>
              <a:t>CIFC Genève</a:t>
            </a:r>
            <a:br>
              <a:rPr lang="fr-CH" sz="2000" dirty="0">
                <a:latin typeface="Arial" pitchFamily="34" charset="0"/>
                <a:cs typeface="Arial" pitchFamily="34" charset="0"/>
              </a:rPr>
            </a:br>
            <a:r>
              <a:rPr lang="fr-CH" sz="1800" dirty="0">
                <a:latin typeface="Arial" pitchFamily="34" charset="0"/>
                <a:cs typeface="Arial" pitchFamily="34" charset="0"/>
              </a:rPr>
              <a:t>Communauté d’Intérêts pour la Formation Commerc</a:t>
            </a:r>
            <a:r>
              <a:rPr lang="fr-CH" sz="2000" dirty="0">
                <a:latin typeface="Arial" pitchFamily="34" charset="0"/>
                <a:cs typeface="Arial" pitchFamily="34" charset="0"/>
              </a:rPr>
              <a:t>iale</a:t>
            </a:r>
            <a:br>
              <a:rPr lang="fr-CH" sz="2000" dirty="0">
                <a:latin typeface="Arial" pitchFamily="34" charset="0"/>
                <a:cs typeface="Arial" pitchFamily="34" charset="0"/>
              </a:rPr>
            </a:br>
            <a:r>
              <a:rPr lang="fr-CH" sz="1400" dirty="0">
                <a:latin typeface="Arial" pitchFamily="34" charset="0"/>
                <a:cs typeface="Arial" pitchFamily="34" charset="0"/>
              </a:rPr>
              <a:t>CFC employé de commerce, branche de formation et d’examens « Services et administration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BF5DE42-F270-417C-B5BC-0507628C5B0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353550" y="3864947"/>
            <a:ext cx="2000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2864E5-DCF2-40E6-A692-874C2679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79418"/>
            <a:ext cx="3932237" cy="13965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CF96B1A-B843-48FF-B063-74C2CAB3FE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79418"/>
            <a:ext cx="6172200" cy="42816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265BCB-BF68-449C-A4DB-0F4683BD3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5956"/>
            <a:ext cx="3932237" cy="28930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A85D83-217D-4B2C-A05D-2531CE95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84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0B7EF6-B455-442E-B43A-26335A2A8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45E156-F6BA-444F-AE30-6ABEB570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408006F-BEAE-4ACE-85FB-454EC9CE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1310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E778D4-0780-464A-B616-850980EB11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1450804" y="2901839"/>
            <a:ext cx="5373875" cy="247227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98CAB1-4E17-491D-915A-68063AE88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7395" y="1953491"/>
            <a:ext cx="7506393" cy="41563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9A6544D-97C6-4E1C-B58A-F2C5DE59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63559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279656-A291-4B95-A80D-3E02FFC5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7B68918-5C5B-4D5A-BF55-8797CE1E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633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D8728F-9CA7-404E-90D9-6E2D7E382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0735"/>
            <a:ext cx="9144000" cy="18141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824F1A-C58D-488F-89E3-78ADBE154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666501-6726-4756-958B-F54AC4E7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984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332EF4-C0FF-4A08-8162-B74B58146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917ADF-BCD2-4050-8707-28B76A97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44223A1-F0A0-4F8A-B97F-836C1DDE2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973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5848C-F9C8-4049-870F-CF766B3B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1D2C51-E906-4EEF-A161-EE6DE1A41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E6A685-B77D-4D0A-A70F-A5A475EE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242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A1E393-1EA9-4A85-A8EB-F5DF4F56C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977797-2CCA-4F9F-A881-FCFDB3760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75FEF2-1430-4D09-9F80-1296F4E3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6240C5DA-E2D5-4329-B59A-6C255B7F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9337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B19C63-9DCB-45A6-B3A8-61C848C05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3AE985-40E4-414B-816D-606A1FAFF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0C1550-A854-49DB-9ACF-A8B860892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965EF8-2C0A-49E8-9757-C62153FA0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0E306A-CFE9-4D35-9D95-41F967E1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FC54999-42B0-47BF-A221-B8158BFE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235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20E041A-60B6-4A7C-AC05-922BDF2A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BEA03C1-2DF1-435C-A786-0D87BCA3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821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5C518B-F675-467C-91D5-F685EEE7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D037F04E-C834-4F6C-B9CA-24ABA0C88FDC}" type="slidenum">
              <a:rPr lang="fr-CH" smtClean="0"/>
              <a:pPr/>
              <a:t>‹N°›</a:t>
            </a:fld>
            <a:endParaRPr lang="fr-CH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8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88B81D-5C6E-41E8-974D-5D1C0BF65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71104"/>
            <a:ext cx="5872739" cy="42899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233D90-3717-4087-91F5-62D15AB77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5142" y="1579042"/>
            <a:ext cx="4023361" cy="428994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FDB1E9-5670-498C-9830-8E255D92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CD35D822-3E03-4CDB-AD70-FF0A4226F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8931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543A9B-4261-45A2-8BD3-8A255F63D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312" y="365126"/>
            <a:ext cx="9059487" cy="782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971635-2C25-419F-B268-62420BD35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DFC17A-22A2-4769-A8EC-9B7DFACBB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C3D06-A26C-4E20-A96C-857D67D7B772}" type="datetime1">
              <a:rPr lang="fr-FR" smtClean="0"/>
              <a:t>09/11/2023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F0E4B-7272-4019-A693-6DE175990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CI3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879393-D4E0-4897-845B-A4216FD6F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298E635-A078-4C4F-9DD7-73DC375BF39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99" y="188642"/>
            <a:ext cx="1637695" cy="65730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A44131C-5555-4DF6-9321-8F7ED456D44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1267260"/>
            <a:ext cx="12192000" cy="1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85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18" Type="http://schemas.openxmlformats.org/officeDocument/2006/relationships/image" Target="../media/image23.png"/><Relationship Id="rId3" Type="http://schemas.openxmlformats.org/officeDocument/2006/relationships/image" Target="../media/image8.svg"/><Relationship Id="rId21" Type="http://schemas.openxmlformats.org/officeDocument/2006/relationships/image" Target="../media/image26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17" Type="http://schemas.openxmlformats.org/officeDocument/2006/relationships/image" Target="../media/image22.sv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5.png"/><Relationship Id="rId19" Type="http://schemas.openxmlformats.org/officeDocument/2006/relationships/image" Target="../media/image24.sv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F8D3F-9264-484F-A3C4-3581CBBC8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542" y="365126"/>
            <a:ext cx="10089288" cy="673966"/>
          </a:xfrm>
        </p:spPr>
        <p:txBody>
          <a:bodyPr>
            <a:normAutofit fontScale="90000"/>
          </a:bodyPr>
          <a:lstStyle/>
          <a:p>
            <a:pPr algn="ctr"/>
            <a:r>
              <a:rPr lang="fr-CH" b="1" dirty="0"/>
              <a:t>Quelques éléments de la culture de mon entreprise formatrice</a:t>
            </a:r>
          </a:p>
        </p:txBody>
      </p:sp>
      <p:pic>
        <p:nvPicPr>
          <p:cNvPr id="6" name="Graphique 5" descr="Ville">
            <a:extLst>
              <a:ext uri="{FF2B5EF4-FFF2-40B4-BE49-F238E27FC236}">
                <a16:creationId xmlns:a16="http://schemas.microsoft.com/office/drawing/2014/main" id="{2217B341-C110-46A7-BD85-DA24EA0C6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8910" y="3494303"/>
            <a:ext cx="2527955" cy="252795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EA630E0-545B-48BF-B72D-DDB3F83603D4}"/>
              </a:ext>
            </a:extLst>
          </p:cNvPr>
          <p:cNvSpPr txBox="1"/>
          <p:nvPr/>
        </p:nvSpPr>
        <p:spPr>
          <a:xfrm>
            <a:off x="4094869" y="5838020"/>
            <a:ext cx="40022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 de l’entreprise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28B8C-6D36-4DA4-8371-DE801DC09B1E}"/>
              </a:ext>
            </a:extLst>
          </p:cNvPr>
          <p:cNvSpPr/>
          <p:nvPr/>
        </p:nvSpPr>
        <p:spPr>
          <a:xfrm>
            <a:off x="273376" y="1564848"/>
            <a:ext cx="3751868" cy="24523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Evènements annuels, mensuels, rendez-vous d’équipe hebdomadaires, quotidiens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Rituels (café, pause midi, after-work)</a:t>
            </a:r>
          </a:p>
        </p:txBody>
      </p:sp>
      <p:pic>
        <p:nvPicPr>
          <p:cNvPr id="10" name="Graphique 9" descr="Utilisateurs">
            <a:extLst>
              <a:ext uri="{FF2B5EF4-FFF2-40B4-BE49-F238E27FC236}">
                <a16:creationId xmlns:a16="http://schemas.microsoft.com/office/drawing/2014/main" id="{9716EF87-9FFE-4957-8793-1607B490E9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1202" y="3191863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5840025-E339-4BAD-85DC-2B2F82734F24}"/>
              </a:ext>
            </a:extLst>
          </p:cNvPr>
          <p:cNvSpPr/>
          <p:nvPr/>
        </p:nvSpPr>
        <p:spPr>
          <a:xfrm>
            <a:off x="67558" y="4195329"/>
            <a:ext cx="3751868" cy="26064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Langue de travail, langue d’écriture des e-mails, vocabulaire utilisé à l’oral ou par e-mail, vocabulaire autorisé entre collègues, tutoiement, 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821096-2832-4227-87DF-B7737D88603B}"/>
              </a:ext>
            </a:extLst>
          </p:cNvPr>
          <p:cNvSpPr/>
          <p:nvPr/>
        </p:nvSpPr>
        <p:spPr>
          <a:xfrm>
            <a:off x="8220173" y="1543639"/>
            <a:ext cx="3751868" cy="2562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Habillement autorisé ou non-autorisé (jogging, «</a:t>
            </a:r>
            <a:r>
              <a:rPr kumimoji="0" lang="fr-CH" sz="1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crop</a:t>
            </a: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-top», talons, jupe, t-shirt, short, dos-nu, chemise, chaussures ouvertes)</a:t>
            </a:r>
          </a:p>
        </p:txBody>
      </p:sp>
      <p:pic>
        <p:nvPicPr>
          <p:cNvPr id="15" name="Graphique 14" descr="Enveloppe ouverte">
            <a:extLst>
              <a:ext uri="{FF2B5EF4-FFF2-40B4-BE49-F238E27FC236}">
                <a16:creationId xmlns:a16="http://schemas.microsoft.com/office/drawing/2014/main" id="{E60F39D5-A156-457C-A865-CB42133B04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558" y="6030282"/>
            <a:ext cx="708583" cy="708583"/>
          </a:xfrm>
          <a:prstGeom prst="rect">
            <a:avLst/>
          </a:prstGeom>
        </p:spPr>
      </p:pic>
      <p:pic>
        <p:nvPicPr>
          <p:cNvPr id="17" name="Graphique 16" descr="Chemise">
            <a:extLst>
              <a:ext uri="{FF2B5EF4-FFF2-40B4-BE49-F238E27FC236}">
                <a16:creationId xmlns:a16="http://schemas.microsoft.com/office/drawing/2014/main" id="{4A844F4A-8052-46C8-B0CB-514EAB2568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17753" y="3512337"/>
            <a:ext cx="575210" cy="575210"/>
          </a:xfrm>
          <a:prstGeom prst="rect">
            <a:avLst/>
          </a:prstGeom>
        </p:spPr>
      </p:pic>
      <p:pic>
        <p:nvPicPr>
          <p:cNvPr id="19" name="Graphique 18" descr="Pantalon">
            <a:extLst>
              <a:ext uri="{FF2B5EF4-FFF2-40B4-BE49-F238E27FC236}">
                <a16:creationId xmlns:a16="http://schemas.microsoft.com/office/drawing/2014/main" id="{258FF2E8-6D31-4750-93DE-24AFF7BF25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087522" y="3512337"/>
            <a:ext cx="575210" cy="575210"/>
          </a:xfrm>
          <a:prstGeom prst="rect">
            <a:avLst/>
          </a:prstGeom>
        </p:spPr>
      </p:pic>
      <p:pic>
        <p:nvPicPr>
          <p:cNvPr id="21" name="Graphique 20" descr="Robe">
            <a:extLst>
              <a:ext uri="{FF2B5EF4-FFF2-40B4-BE49-F238E27FC236}">
                <a16:creationId xmlns:a16="http://schemas.microsoft.com/office/drawing/2014/main" id="{009317BD-A01C-4388-B8A5-80CD3F4836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57291" y="3512337"/>
            <a:ext cx="575210" cy="575210"/>
          </a:xfrm>
          <a:prstGeom prst="rect">
            <a:avLst/>
          </a:prstGeom>
        </p:spPr>
      </p:pic>
      <p:pic>
        <p:nvPicPr>
          <p:cNvPr id="23" name="Graphique 22" descr="Cravate">
            <a:extLst>
              <a:ext uri="{FF2B5EF4-FFF2-40B4-BE49-F238E27FC236}">
                <a16:creationId xmlns:a16="http://schemas.microsoft.com/office/drawing/2014/main" id="{F3C595BC-E1D3-4671-81D3-35825803BC3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627060" y="3512337"/>
            <a:ext cx="575210" cy="575210"/>
          </a:xfrm>
          <a:prstGeom prst="rect">
            <a:avLst/>
          </a:prstGeom>
        </p:spPr>
      </p:pic>
      <p:pic>
        <p:nvPicPr>
          <p:cNvPr id="25" name="Graphique 24" descr="Costume">
            <a:extLst>
              <a:ext uri="{FF2B5EF4-FFF2-40B4-BE49-F238E27FC236}">
                <a16:creationId xmlns:a16="http://schemas.microsoft.com/office/drawing/2014/main" id="{2B1F2E77-75E6-466B-BBB0-F752E861FCA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396831" y="3512337"/>
            <a:ext cx="575210" cy="57521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C63B541D-F4AF-4E07-A0EF-0889DC979DAC}"/>
              </a:ext>
            </a:extLst>
          </p:cNvPr>
          <p:cNvSpPr/>
          <p:nvPr/>
        </p:nvSpPr>
        <p:spPr>
          <a:xfrm>
            <a:off x="8220173" y="4277858"/>
            <a:ext cx="3800657" cy="2527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Perception des comportements autorisés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Demande de vacances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Horaires de travail fixes ou variables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Habitudes de l’open-space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Moyen de communication entre collègues (messagerie interne, e-mail, téléphone, en personne, …)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32E714-0591-4723-BB20-0BA2E95EA7B3}"/>
              </a:ext>
            </a:extLst>
          </p:cNvPr>
          <p:cNvSpPr/>
          <p:nvPr/>
        </p:nvSpPr>
        <p:spPr>
          <a:xfrm>
            <a:off x="4621620" y="1495527"/>
            <a:ext cx="3002176" cy="22442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Valeurs partagées dans les faits par mon équipe de travail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</p:txBody>
      </p:sp>
      <p:pic>
        <p:nvPicPr>
          <p:cNvPr id="29" name="Graphique 28" descr="Lettre d’amour">
            <a:extLst>
              <a:ext uri="{FF2B5EF4-FFF2-40B4-BE49-F238E27FC236}">
                <a16:creationId xmlns:a16="http://schemas.microsoft.com/office/drawing/2014/main" id="{953ADB46-3893-4783-B8D0-40A1C8C3313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088769" y="3191863"/>
            <a:ext cx="535027" cy="535027"/>
          </a:xfrm>
          <a:prstGeom prst="rect">
            <a:avLst/>
          </a:prstGeom>
        </p:spPr>
      </p:pic>
      <p:pic>
        <p:nvPicPr>
          <p:cNvPr id="31" name="Graphique 30" descr="Horloge">
            <a:extLst>
              <a:ext uri="{FF2B5EF4-FFF2-40B4-BE49-F238E27FC236}">
                <a16:creationId xmlns:a16="http://schemas.microsoft.com/office/drawing/2014/main" id="{FF76D430-C33A-447D-89BC-460C3CC6C5E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1543082" y="6299685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90906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PowerPoint Cifc" id="{69663CB2-D365-4AF8-B943-FFFA8C7AF2F4}" vid="{32DFF9E3-8FB7-4C16-8904-2F8C9ECA50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131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1_Thème Office</vt:lpstr>
      <vt:lpstr>Quelques éléments de la culture de mon entreprise formatrice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des valeurs de votre entreprise formatrice</dc:title>
  <dc:creator>Ramel Orsingher Laetitia</dc:creator>
  <cp:lastModifiedBy>René Baum</cp:lastModifiedBy>
  <cp:revision>2</cp:revision>
  <dcterms:created xsi:type="dcterms:W3CDTF">2022-10-14T06:21:30Z</dcterms:created>
  <dcterms:modified xsi:type="dcterms:W3CDTF">2023-11-09T09:45:21Z</dcterms:modified>
</cp:coreProperties>
</file>